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9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3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1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398238" y="12876523"/>
            <a:ext cx="17320327" cy="14669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6" name="文本框 15"/>
          <p:cNvSpPr txBox="1"/>
          <p:nvPr/>
        </p:nvSpPr>
        <p:spPr>
          <a:xfrm>
            <a:off x="655502" y="385769"/>
            <a:ext cx="162843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116</a:t>
            </a:r>
            <a:r>
              <a:rPr lang="zh-TW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學年</a:t>
            </a:r>
            <a:r>
              <a:rPr lang="zh-CN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材料工程系</a:t>
            </a:r>
            <a:r>
              <a:rPr lang="zh-CN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大學部</a:t>
            </a:r>
          </a:p>
          <a:p>
            <a:r>
              <a:rPr lang="zh-CN" alt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實習成果觀摩競賽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657414" y="4411312"/>
            <a:ext cx="2503821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9" name="流程图: 可选过程 18"/>
          <p:cNvSpPr/>
          <p:nvPr/>
        </p:nvSpPr>
        <p:spPr>
          <a:xfrm>
            <a:off x="3423087" y="4411312"/>
            <a:ext cx="17318415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0" name="流程图: 可选过程 19"/>
          <p:cNvSpPr/>
          <p:nvPr/>
        </p:nvSpPr>
        <p:spPr>
          <a:xfrm>
            <a:off x="655504" y="7209476"/>
            <a:ext cx="2505733" cy="5420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1" name="流程图: 可选过程 20"/>
          <p:cNvSpPr/>
          <p:nvPr/>
        </p:nvSpPr>
        <p:spPr>
          <a:xfrm>
            <a:off x="3419264" y="7207566"/>
            <a:ext cx="17322238" cy="54223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2" name="流程图: 可选过程 21"/>
          <p:cNvSpPr/>
          <p:nvPr/>
        </p:nvSpPr>
        <p:spPr>
          <a:xfrm>
            <a:off x="655504" y="12874610"/>
            <a:ext cx="2505733" cy="146712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7" name="流程图: 可选过程 26"/>
          <p:cNvSpPr/>
          <p:nvPr/>
        </p:nvSpPr>
        <p:spPr>
          <a:xfrm>
            <a:off x="657414" y="27945320"/>
            <a:ext cx="20084087" cy="220183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307" name="文字方塊 2"/>
          <p:cNvSpPr txBox="1">
            <a:spLocks noChangeArrowheads="1"/>
          </p:cNvSpPr>
          <p:nvPr/>
        </p:nvSpPr>
        <p:spPr bwMode="auto">
          <a:xfrm>
            <a:off x="1005274" y="4765864"/>
            <a:ext cx="1806192" cy="17721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專業</a:t>
            </a:r>
          </a:p>
          <a:p>
            <a:pPr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主題</a:t>
            </a:r>
          </a:p>
        </p:txBody>
      </p:sp>
      <p:sp>
        <p:nvSpPr>
          <p:cNvPr id="33" name="文字方塊 2"/>
          <p:cNvSpPr txBox="1">
            <a:spLocks noChangeArrowheads="1"/>
          </p:cNvSpPr>
          <p:nvPr/>
        </p:nvSpPr>
        <p:spPr bwMode="auto">
          <a:xfrm>
            <a:off x="3570258" y="4768728"/>
            <a:ext cx="16687682" cy="18310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（專業主題名稱）</a:t>
            </a:r>
          </a:p>
        </p:txBody>
      </p:sp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1007186" y="7591738"/>
            <a:ext cx="1806192" cy="46559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內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容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摘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要</a:t>
            </a:r>
          </a:p>
        </p:txBody>
      </p:sp>
      <p:sp>
        <p:nvSpPr>
          <p:cNvPr id="35" name="文字方塊 2"/>
          <p:cNvSpPr txBox="1">
            <a:spLocks noChangeArrowheads="1"/>
          </p:cNvSpPr>
          <p:nvPr/>
        </p:nvSpPr>
        <p:spPr bwMode="auto">
          <a:xfrm>
            <a:off x="3572167" y="7209476"/>
            <a:ext cx="16972468" cy="54204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（內容摘要）</a:t>
            </a:r>
          </a:p>
        </p:txBody>
      </p:sp>
      <p:sp>
        <p:nvSpPr>
          <p:cNvPr id="36" name="文字方塊 2"/>
          <p:cNvSpPr txBox="1">
            <a:spLocks noChangeArrowheads="1"/>
          </p:cNvSpPr>
          <p:nvPr/>
        </p:nvSpPr>
        <p:spPr bwMode="auto">
          <a:xfrm>
            <a:off x="1005274" y="12874612"/>
            <a:ext cx="1806192" cy="147587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習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成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果</a:t>
            </a:r>
          </a:p>
        </p:txBody>
      </p:sp>
      <p:sp>
        <p:nvSpPr>
          <p:cNvPr id="37" name="文字方塊 2"/>
          <p:cNvSpPr txBox="1">
            <a:spLocks noChangeArrowheads="1"/>
          </p:cNvSpPr>
          <p:nvPr/>
        </p:nvSpPr>
        <p:spPr bwMode="auto">
          <a:xfrm>
            <a:off x="3597015" y="13029428"/>
            <a:ext cx="16972468" cy="147821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（實習成果）</a:t>
            </a:r>
          </a:p>
        </p:txBody>
      </p:sp>
      <p:sp>
        <p:nvSpPr>
          <p:cNvPr id="39" name="文字方塊 2"/>
          <p:cNvSpPr txBox="1">
            <a:spLocks noChangeArrowheads="1"/>
          </p:cNvSpPr>
          <p:nvPr/>
        </p:nvSpPr>
        <p:spPr bwMode="auto">
          <a:xfrm>
            <a:off x="657414" y="28081026"/>
            <a:ext cx="20084087" cy="193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姓名：ＯＯＯ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  </a:t>
            </a:r>
            <a:r>
              <a:rPr lang="zh-CN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學號：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實習單位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　　　　　　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實習期間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</a:t>
            </a:r>
          </a:p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輔導老師：ＯＯＯ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實習廠區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　　　　　　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指導主管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</a:t>
            </a:r>
          </a:p>
        </p:txBody>
      </p:sp>
      <p:pic>
        <p:nvPicPr>
          <p:cNvPr id="5" name="圖片 4" descr="一張含有 文字, 標誌, 符號, 象徵物 的圖片&#10;&#10;自動產生的描述">
            <a:extLst>
              <a:ext uri="{FF2B5EF4-FFF2-40B4-BE49-F238E27FC236}">
                <a16:creationId xmlns:a16="http://schemas.microsoft.com/office/drawing/2014/main" id="{5D0E8C1A-BBC3-5489-8458-BF8CAC01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35" y="-131880"/>
            <a:ext cx="4141848" cy="4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07C92D3DF484C41A06CEEDCCB118506" ma:contentTypeVersion="9" ma:contentTypeDescription="建立新的文件。" ma:contentTypeScope="" ma:versionID="05bbedf8607337e40994c689e2511113">
  <xsd:schema xmlns:xsd="http://www.w3.org/2001/XMLSchema" xmlns:xs="http://www.w3.org/2001/XMLSchema" xmlns:p="http://schemas.microsoft.com/office/2006/metadata/properties" xmlns:ns3="1e7d64fe-7fa4-4835-bc91-4338451ad7b0" targetNamespace="http://schemas.microsoft.com/office/2006/metadata/properties" ma:root="true" ma:fieldsID="d277498292b15137bda60021c4ef1a9e" ns3:_="">
    <xsd:import namespace="1e7d64fe-7fa4-4835-bc91-4338451ad7b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64fe-7fa4-4835-bc91-4338451ad7b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7d64fe-7fa4-4835-bc91-4338451ad7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C4807-5185-45FB-802E-AA3E0BA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d64fe-7fa4-4835-bc91-4338451ad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E18C2A-9875-41B2-AC04-BA98F765742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e7d64fe-7fa4-4835-bc91-4338451ad7b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C322B9-3548-4619-8484-DCEBFFA9B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382</TotalTime>
  <Words>58</Words>
  <Application>Microsoft Office PowerPoint</Application>
  <PresentationFormat>自訂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DengXian</vt:lpstr>
      <vt:lpstr>DFKai-SB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余宇涵</dc:creator>
  <cp:lastModifiedBy>余宇涵</cp:lastModifiedBy>
  <cp:revision>16</cp:revision>
  <dcterms:created xsi:type="dcterms:W3CDTF">2023-03-02T05:03:33Z</dcterms:created>
  <dcterms:modified xsi:type="dcterms:W3CDTF">2024-10-11T08:51:18Z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0x010100007C92D3DF484C41A06CEEDCCB118506</vt:lpwstr>
  </property>
</Properties>
</file>