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7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3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398238" y="12876523"/>
            <a:ext cx="17320327" cy="14669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6" name="文本框 15"/>
          <p:cNvSpPr txBox="1"/>
          <p:nvPr/>
        </p:nvSpPr>
        <p:spPr>
          <a:xfrm>
            <a:off x="1005274" y="461783"/>
            <a:ext cx="171578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114</a:t>
            </a:r>
            <a:r>
              <a:rPr lang="zh-TW" altLang="en-US" sz="10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學年</a:t>
            </a:r>
            <a:r>
              <a:rPr lang="zh-CN" altLang="en-US" sz="10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sym typeface="+mn-ea"/>
              </a:rPr>
              <a:t>材料工程系</a:t>
            </a:r>
            <a:r>
              <a:rPr lang="zh-CN" altLang="en-US" sz="10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大學部</a:t>
            </a:r>
          </a:p>
          <a:p>
            <a:r>
              <a:rPr lang="zh-CN" altLang="en-US" sz="10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實習成果觀摩競賽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657414" y="4411312"/>
            <a:ext cx="2503821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19" name="流程图: 可选过程 18"/>
          <p:cNvSpPr/>
          <p:nvPr/>
        </p:nvSpPr>
        <p:spPr>
          <a:xfrm>
            <a:off x="3423087" y="4411312"/>
            <a:ext cx="17318415" cy="254204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0" name="流程图: 可选过程 19"/>
          <p:cNvSpPr/>
          <p:nvPr/>
        </p:nvSpPr>
        <p:spPr>
          <a:xfrm>
            <a:off x="655504" y="7209476"/>
            <a:ext cx="2505733" cy="5420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1" name="流程图: 可选过程 20"/>
          <p:cNvSpPr/>
          <p:nvPr/>
        </p:nvSpPr>
        <p:spPr>
          <a:xfrm>
            <a:off x="3419264" y="7207566"/>
            <a:ext cx="17322238" cy="542239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2" name="流程图: 可选过程 21"/>
          <p:cNvSpPr/>
          <p:nvPr/>
        </p:nvSpPr>
        <p:spPr>
          <a:xfrm>
            <a:off x="655504" y="12874610"/>
            <a:ext cx="2505733" cy="146712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27" name="流程图: 可选过程 26"/>
          <p:cNvSpPr/>
          <p:nvPr/>
        </p:nvSpPr>
        <p:spPr>
          <a:xfrm>
            <a:off x="657414" y="27945320"/>
            <a:ext cx="20084087" cy="220183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18"/>
          </a:p>
        </p:txBody>
      </p:sp>
      <p:sp>
        <p:nvSpPr>
          <p:cNvPr id="307" name="文字方塊 2"/>
          <p:cNvSpPr txBox="1">
            <a:spLocks noChangeArrowheads="1"/>
          </p:cNvSpPr>
          <p:nvPr/>
        </p:nvSpPr>
        <p:spPr bwMode="auto">
          <a:xfrm>
            <a:off x="1005274" y="4765864"/>
            <a:ext cx="1806192" cy="17721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專業</a:t>
            </a:r>
          </a:p>
          <a:p>
            <a:pPr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主題</a:t>
            </a:r>
          </a:p>
        </p:txBody>
      </p:sp>
      <p:sp>
        <p:nvSpPr>
          <p:cNvPr id="33" name="文字方塊 2"/>
          <p:cNvSpPr txBox="1">
            <a:spLocks noChangeArrowheads="1"/>
          </p:cNvSpPr>
          <p:nvPr/>
        </p:nvSpPr>
        <p:spPr bwMode="auto">
          <a:xfrm>
            <a:off x="3570258" y="4768728"/>
            <a:ext cx="16687682" cy="18310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（專業主題名稱）</a:t>
            </a:r>
          </a:p>
        </p:txBody>
      </p:sp>
      <p:sp>
        <p:nvSpPr>
          <p:cNvPr id="34" name="文字方塊 2"/>
          <p:cNvSpPr txBox="1">
            <a:spLocks noChangeArrowheads="1"/>
          </p:cNvSpPr>
          <p:nvPr/>
        </p:nvSpPr>
        <p:spPr bwMode="auto">
          <a:xfrm>
            <a:off x="1007186" y="7591738"/>
            <a:ext cx="1806192" cy="46559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內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容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摘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要</a:t>
            </a:r>
          </a:p>
        </p:txBody>
      </p:sp>
      <p:sp>
        <p:nvSpPr>
          <p:cNvPr id="35" name="文字方塊 2"/>
          <p:cNvSpPr txBox="1">
            <a:spLocks noChangeArrowheads="1"/>
          </p:cNvSpPr>
          <p:nvPr/>
        </p:nvSpPr>
        <p:spPr bwMode="auto">
          <a:xfrm>
            <a:off x="3572167" y="7209476"/>
            <a:ext cx="16972468" cy="54204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（內容摘要）</a:t>
            </a:r>
          </a:p>
        </p:txBody>
      </p:sp>
      <p:sp>
        <p:nvSpPr>
          <p:cNvPr id="36" name="文字方塊 2"/>
          <p:cNvSpPr txBox="1">
            <a:spLocks noChangeArrowheads="1"/>
          </p:cNvSpPr>
          <p:nvPr/>
        </p:nvSpPr>
        <p:spPr bwMode="auto">
          <a:xfrm>
            <a:off x="1005274" y="12874612"/>
            <a:ext cx="1806192" cy="147587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習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成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 </a:t>
            </a:r>
          </a:p>
          <a:p>
            <a:pPr algn="ctr">
              <a:lnSpc>
                <a:spcPts val="6020"/>
              </a:lnSpc>
            </a:pPr>
            <a:r>
              <a:rPr lang="en-US" altLang="zh-CN" sz="4816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果</a:t>
            </a:r>
          </a:p>
        </p:txBody>
      </p:sp>
      <p:sp>
        <p:nvSpPr>
          <p:cNvPr id="37" name="文字方塊 2"/>
          <p:cNvSpPr txBox="1">
            <a:spLocks noChangeArrowheads="1"/>
          </p:cNvSpPr>
          <p:nvPr/>
        </p:nvSpPr>
        <p:spPr bwMode="auto">
          <a:xfrm>
            <a:off x="3597015" y="13029428"/>
            <a:ext cx="16972468" cy="147821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010" kern="10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（實習成果）</a:t>
            </a:r>
          </a:p>
        </p:txBody>
      </p:sp>
      <p:sp>
        <p:nvSpPr>
          <p:cNvPr id="39" name="文字方塊 2"/>
          <p:cNvSpPr txBox="1">
            <a:spLocks noChangeArrowheads="1"/>
          </p:cNvSpPr>
          <p:nvPr/>
        </p:nvSpPr>
        <p:spPr bwMode="auto">
          <a:xfrm>
            <a:off x="657414" y="28081026"/>
            <a:ext cx="20084087" cy="1932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姓名：ＯＯＯ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  </a:t>
            </a:r>
            <a:r>
              <a:rPr lang="zh-CN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學號：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實習單位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實習期間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輔導老師：ＯＯＯ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實習廠區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　　　　　　　　　　　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指導主管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：</a:t>
            </a:r>
          </a:p>
        </p:txBody>
      </p:sp>
      <p:pic>
        <p:nvPicPr>
          <p:cNvPr id="5" name="圖片 4" descr="一張含有 文字, 標誌, 符號, 象徵物 的圖片&#10;&#10;自動產生的描述">
            <a:extLst>
              <a:ext uri="{FF2B5EF4-FFF2-40B4-BE49-F238E27FC236}">
                <a16:creationId xmlns:a16="http://schemas.microsoft.com/office/drawing/2014/main" id="{5D0E8C1A-BBC3-5489-8458-BF8CAC01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35" y="-131880"/>
            <a:ext cx="4141848" cy="4296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18C2A-9875-41B2-AC04-BA98F765742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e7d64fe-7fa4-4835-bc91-4338451ad7b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385</TotalTime>
  <Words>58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DengXian</vt:lpstr>
      <vt:lpstr>DFKai-SB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余宇涵</cp:lastModifiedBy>
  <cp:revision>16</cp:revision>
  <dcterms:created xsi:type="dcterms:W3CDTF">2023-03-02T05:03:33Z</dcterms:created>
  <dcterms:modified xsi:type="dcterms:W3CDTF">2024-10-11T08:51:27Z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