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4"/>
  </p:sldMasterIdLst>
  <p:sldIdLst>
    <p:sldId id="256" r:id="rId5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5" d="100"/>
          <a:sy n="25" d="100"/>
        </p:scale>
        <p:origin x="24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82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33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07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64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95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77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31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95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16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07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9168A-FF67-48AA-8F6A-9C4C656ACE81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82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>
            <a:extLst>
              <a:ext uri="{FF2B5EF4-FFF2-40B4-BE49-F238E27FC236}">
                <a16:creationId xmlns:a16="http://schemas.microsoft.com/office/drawing/2014/main" id="{6D20F6A0-218A-AC8F-3EEA-AFDB41C02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8238" y="2515926"/>
            <a:ext cx="5052465" cy="22084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>
              <a:lnSpc>
                <a:spcPts val="6020"/>
              </a:lnSpc>
            </a:pP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姓名：ＯＯＯ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  </a:t>
            </a:r>
            <a:r>
              <a:rPr lang="zh-CN" altLang="en-US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學號：</a:t>
            </a:r>
            <a:endParaRPr lang="en-US" altLang="zh-CN" sz="3612" kern="100" dirty="0">
              <a:latin typeface="DFKai-SB" panose="03000509000000000000" charset="-120"/>
              <a:ea typeface="DFKai-SB" panose="03000509000000000000" charset="-120"/>
              <a:cs typeface="Cordia New"/>
              <a:sym typeface="Times New Roman" panose="02020603050405020304"/>
            </a:endParaRPr>
          </a:p>
          <a:p>
            <a:pPr>
              <a:lnSpc>
                <a:spcPts val="6020"/>
              </a:lnSpc>
            </a:pPr>
            <a:r>
              <a:rPr lang="zh-TW" altLang="en-US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指導</a:t>
            </a: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老師：ＯＯＯ</a:t>
            </a:r>
            <a:endParaRPr lang="en-US" altLang="zh-CN" sz="3612" kern="100" dirty="0">
              <a:latin typeface="DFKai-SB" panose="03000509000000000000" charset="-120"/>
              <a:ea typeface="DFKai-SB" panose="03000509000000000000" charset="-120"/>
              <a:cs typeface="Cordia New"/>
              <a:sym typeface="Times New Roman" panose="02020603050405020304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A2085FA-072D-847D-3625-3F37CF6CF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4884" y="4223066"/>
            <a:ext cx="1873855" cy="10026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spAutoFit/>
          </a:bodyPr>
          <a:lstStyle/>
          <a:p>
            <a:pPr>
              <a:lnSpc>
                <a:spcPts val="6020"/>
              </a:lnSpc>
            </a:pPr>
            <a:r>
              <a:rPr lang="zh-TW" altLang="en-US" sz="4816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簡介</a:t>
            </a:r>
            <a:endParaRPr lang="en-US" altLang="zh-CN" sz="4816" kern="100" dirty="0">
              <a:latin typeface="DFKai-SB" panose="03000509000000000000" charset="-120"/>
              <a:ea typeface="DFKai-SB" panose="03000509000000000000" charset="-120"/>
              <a:cs typeface="Cordia New"/>
              <a:sym typeface="Times New Roman" panose="020206030504050203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C8D105C-2F45-BFC6-9E85-B665700A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145" y="8997634"/>
            <a:ext cx="3033326" cy="10026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zh-TW" altLang="en-US" sz="4816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實驗步驟</a:t>
            </a:r>
            <a:endParaRPr lang="en-US" altLang="zh-CN" sz="4816" kern="100" dirty="0">
              <a:latin typeface="DFKai-SB" panose="03000509000000000000" charset="-120"/>
              <a:ea typeface="DFKai-SB" panose="03000509000000000000" charset="-120"/>
              <a:cs typeface="Cordia New"/>
              <a:sym typeface="Times New Roman" panose="02020603050405020304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C4624A9-1CB1-7FF1-CA72-467E5F7D6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145" y="14780774"/>
            <a:ext cx="3033326" cy="10026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zh-TW" altLang="en-US" sz="4816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實驗成果</a:t>
            </a:r>
            <a:endParaRPr lang="en-US" altLang="zh-CN" sz="4816" kern="100" dirty="0">
              <a:latin typeface="DFKai-SB" panose="03000509000000000000" charset="-120"/>
              <a:ea typeface="DFKai-SB" panose="03000509000000000000" charset="-120"/>
              <a:cs typeface="Cordia New"/>
              <a:sym typeface="Times New Roman" panose="02020603050405020304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853122D-5800-67B0-C79D-9F503F791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143" y="24661680"/>
            <a:ext cx="3033326" cy="10026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zh-TW" altLang="en-US" sz="4816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結論</a:t>
            </a:r>
            <a:endParaRPr lang="en-US" altLang="zh-CN" sz="4816" kern="100" dirty="0">
              <a:latin typeface="DFKai-SB" panose="03000509000000000000" charset="-120"/>
              <a:ea typeface="DFKai-SB" panose="03000509000000000000" charset="-120"/>
              <a:cs typeface="Cordia New"/>
              <a:sym typeface="Times New Roman" panose="02020603050405020304"/>
            </a:endParaRPr>
          </a:p>
        </p:txBody>
      </p:sp>
      <p:sp>
        <p:nvSpPr>
          <p:cNvPr id="14" name="文字方塊 2">
            <a:extLst>
              <a:ext uri="{FF2B5EF4-FFF2-40B4-BE49-F238E27FC236}">
                <a16:creationId xmlns:a16="http://schemas.microsoft.com/office/drawing/2014/main" id="{7009DAB3-AB96-AF6B-50CA-81AA78219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2" y="2630226"/>
            <a:ext cx="5052465" cy="22084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>
              <a:lnSpc>
                <a:spcPts val="6020"/>
              </a:lnSpc>
            </a:pPr>
            <a:r>
              <a:rPr lang="zh-TW" altLang="en-US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題目：</a:t>
            </a:r>
            <a:endParaRPr lang="en-US" altLang="zh-CN" sz="3612" kern="100" dirty="0">
              <a:latin typeface="DFKai-SB" panose="03000509000000000000" charset="-120"/>
              <a:ea typeface="DFKai-SB" panose="03000509000000000000" charset="-120"/>
              <a:cs typeface="Cordia New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61122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007C92D3DF484C41A06CEEDCCB118506" ma:contentTypeVersion="9" ma:contentTypeDescription="建立新的文件。" ma:contentTypeScope="" ma:versionID="05bbedf8607337e40994c689e2511113">
  <xsd:schema xmlns:xsd="http://www.w3.org/2001/XMLSchema" xmlns:xs="http://www.w3.org/2001/XMLSchema" xmlns:p="http://schemas.microsoft.com/office/2006/metadata/properties" xmlns:ns3="1e7d64fe-7fa4-4835-bc91-4338451ad7b0" targetNamespace="http://schemas.microsoft.com/office/2006/metadata/properties" ma:root="true" ma:fieldsID="d277498292b15137bda60021c4ef1a9e" ns3:_="">
    <xsd:import namespace="1e7d64fe-7fa4-4835-bc91-4338451ad7b0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7d64fe-7fa4-4835-bc91-4338451ad7b0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7d64fe-7fa4-4835-bc91-4338451ad7b0" xsi:nil="true"/>
  </documentManagement>
</p:properties>
</file>

<file path=customXml/itemProps1.xml><?xml version="1.0" encoding="utf-8"?>
<ds:datastoreItem xmlns:ds="http://schemas.openxmlformats.org/officeDocument/2006/customXml" ds:itemID="{C7CC4807-5185-45FB-802E-AA3E0BA8D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7d64fe-7fa4-4835-bc91-4338451ad7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C322B9-3548-4619-8484-DCEBFFA9B7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E18C2A-9875-41B2-AC04-BA98F765742F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1e7d64fe-7fa4-4835-bc91-4338451ad7b0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334</TotalTime>
  <Words>18</Words>
  <Application>Microsoft Office PowerPoint</Application>
  <PresentationFormat>自訂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DFKai-SB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余宇涵</dc:creator>
  <cp:lastModifiedBy>余宇涵</cp:lastModifiedBy>
  <cp:revision>29</cp:revision>
  <dcterms:created xsi:type="dcterms:W3CDTF">2023-03-02T05:03:33Z</dcterms:created>
  <dcterms:modified xsi:type="dcterms:W3CDTF">2024-04-12T03:59:23Z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0x010100007C92D3DF484C41A06CEEDCCB118506</vt:lpwstr>
  </property>
</Properties>
</file>